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754A95-0DA6-4D9E-B38F-668ED77FA9B3}" v="11" dt="2025-12-09T15:19:08.8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55FFFA-5A2D-C608-9415-65FCED6BC50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1A3BC0-8725-FA2C-55E9-BDB886B2BF2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14718-2504-4141-B81F-48C7428B7507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86EF59-E279-67B9-63E6-6A3C974AED9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5E3634-4001-8E5A-52A1-91F4C68F59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9D9425-A318-49C2-90AF-4CD6BBE8AF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2427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22298E-9EEC-4040-8E51-8597578A604F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A256F-7EA4-4799-87E4-C8CFCCC0B2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6023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F18370-75D0-5CD1-2BA3-25DF6BD7DE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66646"/>
            <a:ext cx="12192000" cy="6632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BC6B11-2DB2-889D-5CE5-B8B227D38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07C6B1-F7CD-2695-C80A-D5AAE8FA8A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49974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7EAF67-C13E-9135-265D-4C0CE15B49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25912"/>
            <a:ext cx="12192000" cy="663208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CA488-57D7-7F19-F9DF-80C70BBE0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8136"/>
            <a:ext cx="10515600" cy="40339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1EA6030E-104C-C3F8-0666-B95963296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83128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white image of a city&#10;&#10;AI-generated content may be incorrect.">
            <a:extLst>
              <a:ext uri="{FF2B5EF4-FFF2-40B4-BE49-F238E27FC236}">
                <a16:creationId xmlns:a16="http://schemas.microsoft.com/office/drawing/2014/main" id="{AFF0DCEE-2F54-7BAC-A2F6-2DF52E87C6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71" r="45944"/>
          <a:stretch>
            <a:fillRect/>
          </a:stretch>
        </p:blipFill>
        <p:spPr>
          <a:xfrm>
            <a:off x="4228381" y="6056195"/>
            <a:ext cx="3735238" cy="80180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CA488-57D7-7F19-F9DF-80C70BBE0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8136"/>
            <a:ext cx="10515600" cy="43272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1EA6030E-104C-C3F8-0666-B95963296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5" name="Picture 4" descr="A casino logo with text and poker chips&#10;&#10;AI-generated content may be incorrect.">
            <a:extLst>
              <a:ext uri="{FF2B5EF4-FFF2-40B4-BE49-F238E27FC236}">
                <a16:creationId xmlns:a16="http://schemas.microsoft.com/office/drawing/2014/main" id="{004207F7-1F9F-93B1-FA52-40F63A13B06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268" y="6201095"/>
            <a:ext cx="1282234" cy="58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26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BE157A46-BD94-166E-867B-522B59A37D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AE18F7-7DF0-6DBA-B1E1-2B197FC84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2136" y="412087"/>
            <a:ext cx="9051664" cy="10096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CA488-57D7-7F19-F9DF-80C70BBE0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136" y="1668136"/>
            <a:ext cx="9051664" cy="49742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0645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85C182-41E0-4828-67F1-709A86D302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25912"/>
            <a:ext cx="12192000" cy="6632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FB6F77-0760-0C72-C767-8E6F554F3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CB374-B9EC-A9A5-6739-466AF9A0A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861974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1460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white image of a city&#10;&#10;AI-generated content may be incorrect.">
            <a:extLst>
              <a:ext uri="{FF2B5EF4-FFF2-40B4-BE49-F238E27FC236}">
                <a16:creationId xmlns:a16="http://schemas.microsoft.com/office/drawing/2014/main" id="{62E92EA2-91ED-C791-1E65-5141CBE214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FB6F77-0760-0C72-C767-8E6F554F3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12257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CB374-B9EC-A9A5-6739-466AF9A0A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64303"/>
            <a:ext cx="10515600" cy="861974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6995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74F9C6-A171-B61F-AA23-28F55FD256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25912"/>
            <a:ext cx="12192000" cy="6632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902298-6243-B670-FCBC-995B56977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23584-5395-A78B-974B-737370BDDD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68137"/>
            <a:ext cx="5181600" cy="40425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1B827B-1910-48B9-5468-BD1E07B8F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68137"/>
            <a:ext cx="5181600" cy="40425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251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77BBE6-9893-1BFA-68E9-2F956643DE9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25912"/>
            <a:ext cx="12192000" cy="6632088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A5CC92-29E3-47A2-11BF-9B4A7B982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584341"/>
            <a:ext cx="5157787" cy="73247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E6D1A-26C6-A767-2CB6-0BE5BDCB0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479415"/>
            <a:ext cx="5157787" cy="319676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5AE3D1-F5C9-6E36-1BC4-8776E2CE77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584341"/>
            <a:ext cx="5183188" cy="73247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8AC87E-B2B7-66D8-2586-CACCB22AE1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479415"/>
            <a:ext cx="5183188" cy="31967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EB0A62E-1596-0457-4B86-01DCB022D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2087"/>
            <a:ext cx="10515600" cy="10096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00438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4D1650-3E60-1D64-4150-C97058F77C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25912"/>
            <a:ext cx="12192000" cy="6632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BF3E28-B43F-B7D8-38A0-8085E669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4744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D77167-98B1-F501-5903-C5282813CD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" b="1647"/>
          <a:stretch/>
        </p:blipFill>
        <p:spPr>
          <a:xfrm>
            <a:off x="0" y="225912"/>
            <a:ext cx="12192000" cy="663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42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E0C1DA-9F4D-E00E-1746-2AFBC3D27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2087"/>
            <a:ext cx="10515600" cy="10096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CFA7C1-62E4-8331-8A62-216B9AE768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5667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87894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56" r:id="rId4"/>
    <p:sldLayoutId id="2147483651" r:id="rId5"/>
    <p:sldLayoutId id="2147483657" r:id="rId6"/>
    <p:sldLayoutId id="2147483652" r:id="rId7"/>
    <p:sldLayoutId id="2147483653" r:id="rId8"/>
    <p:sldLayoutId id="2147483654" r:id="rId9"/>
    <p:sldLayoutId id="2147483655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B8C56-5616-F05C-120D-E1F0ED6CB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E825A-8342-C6E6-E9A9-597F2FE113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868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F26 and SPFA Colors">
      <a:dk1>
        <a:srgbClr val="124B6A"/>
      </a:dk1>
      <a:lt1>
        <a:sysClr val="window" lastClr="FFFFFF"/>
      </a:lt1>
      <a:dk2>
        <a:srgbClr val="000000"/>
      </a:dk2>
      <a:lt2>
        <a:srgbClr val="E8E8E8"/>
      </a:lt2>
      <a:accent1>
        <a:srgbClr val="A5252A"/>
      </a:accent1>
      <a:accent2>
        <a:srgbClr val="124B6A"/>
      </a:accent2>
      <a:accent3>
        <a:srgbClr val="FAA51B"/>
      </a:accent3>
      <a:accent4>
        <a:srgbClr val="E18D19"/>
      </a:accent4>
      <a:accent5>
        <a:srgbClr val="820024"/>
      </a:accent5>
      <a:accent6>
        <a:srgbClr val="000000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Aptos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Aubrey Barto</dc:creator>
  <cp:lastModifiedBy>Aubrey Barto</cp:lastModifiedBy>
  <cp:revision>2</cp:revision>
  <dcterms:created xsi:type="dcterms:W3CDTF">2025-11-05T19:23:26Z</dcterms:created>
  <dcterms:modified xsi:type="dcterms:W3CDTF">2025-12-09T15:22:46Z</dcterms:modified>
</cp:coreProperties>
</file>